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206400" cx="512064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2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28" orient="horz"/>
        <p:guide pos="161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3450" y="767575"/>
            <a:ext cx="4733100" cy="3837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83450" y="767575"/>
            <a:ext cx="4733100" cy="3837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840480" y="8380311"/>
            <a:ext cx="43525440" cy="17827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0"/>
              <a:buFont typeface="Calibri"/>
              <a:buNone/>
              <a:defRPr sz="3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400800" y="26895216"/>
            <a:ext cx="38404801" cy="12363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3440"/>
              <a:buNone/>
              <a:defRPr sz="13439"/>
            </a:lvl1pPr>
            <a:lvl2pPr lvl="1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sz="11200"/>
            </a:lvl2pPr>
            <a:lvl3pPr lvl="2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/>
            </a:lvl3pPr>
            <a:lvl4pPr lvl="3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4pPr>
            <a:lvl5pPr lvl="4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5pPr>
            <a:lvl6pPr lvl="5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6pPr>
            <a:lvl7pPr lvl="6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7pPr>
            <a:lvl8pPr lvl="7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8pPr>
            <a:lvl9pPr lvl="8" algn="ctr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9358204" y="7793570"/>
            <a:ext cx="32489991" cy="4416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20467744" y="18903106"/>
            <a:ext cx="43395058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935056" y="8181766"/>
            <a:ext cx="43395058" cy="324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520440" y="13631334"/>
            <a:ext cx="44165520" cy="32489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493773" y="12766055"/>
            <a:ext cx="44165520" cy="21300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0"/>
              <a:buFont typeface="Calibri"/>
              <a:buNone/>
              <a:defRPr sz="3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493773" y="34268003"/>
            <a:ext cx="44165520" cy="11201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3440"/>
              <a:buNone/>
              <a:defRPr sz="13439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 sz="11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10080"/>
              <a:buNone/>
              <a:defRPr sz="1008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520440" y="13631334"/>
            <a:ext cx="21762720" cy="32489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25923241" y="13631334"/>
            <a:ext cx="21762720" cy="32489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527110" y="2726278"/>
            <a:ext cx="44165520" cy="989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527115" y="12552684"/>
            <a:ext cx="21662704" cy="6151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3440"/>
              <a:buNone/>
              <a:defRPr b="1" sz="13439"/>
            </a:lvl1pPr>
            <a:lvl2pPr indent="-2286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b="1" sz="11200"/>
            </a:lvl2pPr>
            <a:lvl3pPr indent="-2286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b="1" sz="10080"/>
            </a:lvl3pPr>
            <a:lvl4pPr indent="-2286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4pPr>
            <a:lvl5pPr indent="-2286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5pPr>
            <a:lvl6pPr indent="-2286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6pPr>
            <a:lvl7pPr indent="-2286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7pPr>
            <a:lvl8pPr indent="-2286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8pPr>
            <a:lvl9pPr indent="-2286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3527115" y="18704559"/>
            <a:ext cx="21662704" cy="27511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25923244" y="12552684"/>
            <a:ext cx="21769391" cy="6151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3440"/>
              <a:buNone/>
              <a:defRPr b="1" sz="13439"/>
            </a:lvl1pPr>
            <a:lvl2pPr indent="-2286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None/>
              <a:defRPr b="1" sz="11200"/>
            </a:lvl2pPr>
            <a:lvl3pPr indent="-2286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b="1" sz="10080"/>
            </a:lvl3pPr>
            <a:lvl4pPr indent="-2286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4pPr>
            <a:lvl5pPr indent="-2286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5pPr>
            <a:lvl6pPr indent="-2286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6pPr>
            <a:lvl7pPr indent="-2286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7pPr>
            <a:lvl8pPr indent="-2286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8pPr>
            <a:lvl9pPr indent="-2286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b="1" sz="896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25923244" y="18704559"/>
            <a:ext cx="21769391" cy="27511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3527110" y="3413760"/>
            <a:ext cx="16515397" cy="11948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0"/>
              <a:buFont typeface="Calibri"/>
              <a:buNone/>
              <a:defRPr sz="179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1769391" y="7372785"/>
            <a:ext cx="25923240" cy="36389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36652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7920"/>
              <a:buChar char="•"/>
              <a:defRPr sz="17920"/>
            </a:lvl1pPr>
            <a:lvl2pPr indent="-122428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680"/>
              <a:buChar char="•"/>
              <a:defRPr sz="15680"/>
            </a:lvl2pPr>
            <a:lvl3pPr indent="-108204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3pPr>
            <a:lvl4pPr indent="-9398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4pPr>
            <a:lvl5pPr indent="-9398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5pPr>
            <a:lvl6pPr indent="-9398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6pPr>
            <a:lvl7pPr indent="-9398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7pPr>
            <a:lvl8pPr indent="-9398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8pPr>
            <a:lvl9pPr indent="-9398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3527110" y="15361920"/>
            <a:ext cx="16515397" cy="28459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1pPr>
            <a:lvl2pPr indent="-2286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7840"/>
              <a:buNone/>
              <a:defRPr sz="7840"/>
            </a:lvl2pPr>
            <a:lvl3pPr indent="-2286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3pPr>
            <a:lvl4pPr indent="-2286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4pPr>
            <a:lvl5pPr indent="-2286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5pPr>
            <a:lvl6pPr indent="-2286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6pPr>
            <a:lvl7pPr indent="-2286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7pPr>
            <a:lvl8pPr indent="-2286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8pPr>
            <a:lvl9pPr indent="-2286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3527110" y="3413760"/>
            <a:ext cx="16515397" cy="11948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0"/>
              <a:buFont typeface="Calibri"/>
              <a:buNone/>
              <a:defRPr sz="179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1769391" y="7372785"/>
            <a:ext cx="25923240" cy="36389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7920"/>
              <a:buFont typeface="Arial"/>
              <a:buNone/>
              <a:defRPr b="0" i="0" sz="1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680"/>
              <a:buFont typeface="Arial"/>
              <a:buNone/>
              <a:defRPr b="0" i="0" sz="15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527110" y="15361920"/>
            <a:ext cx="16515397" cy="28459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1pPr>
            <a:lvl2pPr indent="-228600" lvl="1" marL="914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7840"/>
              <a:buNone/>
              <a:defRPr sz="7840"/>
            </a:lvl2pPr>
            <a:lvl3pPr indent="-228600" lvl="2" marL="1371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3pPr>
            <a:lvl4pPr indent="-228600" lvl="3" marL="1828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4pPr>
            <a:lvl5pPr indent="-228600" lvl="4" marL="22860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5pPr>
            <a:lvl6pPr indent="-228600" lvl="5" marL="27432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6pPr>
            <a:lvl7pPr indent="-228600" lvl="6" marL="32004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7pPr>
            <a:lvl8pPr indent="-228600" lvl="7" marL="36576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8pPr>
            <a:lvl9pPr indent="-228600" lvl="8" marL="411480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640"/>
              <a:buFont typeface="Calibri"/>
              <a:buNone/>
              <a:defRPr b="0" i="0" sz="24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20440" y="13631334"/>
            <a:ext cx="44165520" cy="32489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224280" lvl="0" marL="457200" marR="0" rtl="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chemeClr val="dk1"/>
              </a:buClr>
              <a:buSzPts val="15680"/>
              <a:buFont typeface="Arial"/>
              <a:buChar char="•"/>
              <a:defRPr b="0" i="0" sz="15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82040" lvl="1" marL="9144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0" lvl="2" marL="13716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68680" lvl="3" marL="18288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b="0" i="0" sz="10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68680" lvl="4" marL="22860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b="0" i="0" sz="10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68679" lvl="5" marL="27432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b="0" i="0" sz="10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68679" lvl="6" marL="32004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b="0" i="0" sz="10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68679" lvl="7" marL="36576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b="0" i="0" sz="10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68679" lvl="8" marL="41148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b="0" i="0" sz="10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3520440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6962120" y="47460759"/>
            <a:ext cx="17282159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36164519" y="47460759"/>
            <a:ext cx="11521440" cy="272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71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960880" y="5334000"/>
            <a:ext cx="880872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Abstract</a:t>
            </a:r>
            <a:br>
              <a:rPr lang="en-US" sz="4800"/>
            </a:br>
            <a:r>
              <a:rPr lang="en-US" sz="4800"/>
              <a:t>A 3-Dimensional Role-Playing Game made in Unity Engine. The game aims to entertain people.</a:t>
            </a:r>
            <a:br>
              <a:rPr lang="en-US" sz="4800"/>
            </a:br>
            <a:br>
              <a:rPr lang="en-US" sz="4800"/>
            </a:br>
            <a:br>
              <a:rPr lang="en-US" sz="4800"/>
            </a:br>
            <a:endParaRPr sz="4800"/>
          </a:p>
        </p:txBody>
      </p:sp>
      <p:sp>
        <p:nvSpPr>
          <p:cNvPr id="85" name="Google Shape;85;p13"/>
          <p:cNvSpPr txBox="1"/>
          <p:nvPr/>
        </p:nvSpPr>
        <p:spPr>
          <a:xfrm>
            <a:off x="18895455" y="178574"/>
            <a:ext cx="133986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Warriors Trial – A 3D RPG Game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Lütfullah Kor 170706001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Deniz Keskin 170706028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Arda Yılmazlar 170706013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1930400" y="5181600"/>
            <a:ext cx="8890000" cy="56896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991360" y="12039599"/>
            <a:ext cx="8808720" cy="80758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i="0" sz="7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US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 different game mechanics, and a story through NPC interactions such as dialogues and quests.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6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aim to give the player an incentive to progress through the game.</a:t>
            </a:r>
            <a:br>
              <a:rPr b="0" i="0" lang="en-US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960880" y="11887200"/>
            <a:ext cx="8890000" cy="82804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001519" y="22545041"/>
            <a:ext cx="8808720" cy="2009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1" i="0" sz="6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bind together objects, scripts and assets, Unity Engine was used.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design assets such as; trees, houses, equipment, animations etc. Blender was used.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write the scripts that dictate how the game world behaves Visual Studio was used.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930400" y="22545041"/>
            <a:ext cx="8890000" cy="175768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4254480" y="5181600"/>
            <a:ext cx="20797520" cy="3901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1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always want to entertain themselves, and one tool for entertainment is games.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game genre is Role-Playing Games, as Role-Playing Games offer a great experience with built-in mechanics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quests, dialogues and trading we decided to make a Role-Playing Game.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4224000" y="5181600"/>
            <a:ext cx="20828000" cy="33223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4254480" y="10004938"/>
            <a:ext cx="20797520" cy="3184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1. Inventory and Equipped items.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2. NPC Dialogues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3. In Game Menu)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4. Combat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4224000" y="10004938"/>
            <a:ext cx="20828000" cy="30076263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8587681" y="5181600"/>
            <a:ext cx="880872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and Discussion</a:t>
            </a:r>
            <a:endParaRPr b="1" i="0" sz="7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game is not as easy as it seems, every component has to be designed and implemented carefully.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multiple classes that are connected to each other, is difficult to manage and debug. The difficulty increases exponentially with the number of classes.</a:t>
            </a: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38557200" y="5029200"/>
            <a:ext cx="8890000" cy="56896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8770559" y="15189200"/>
            <a:ext cx="880872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Merchants and trading system.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Skill menu to manage skills.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Level system and skill points.</a:t>
            </a: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8740081" y="15036800"/>
            <a:ext cx="8890000" cy="76200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8821359" y="24434800"/>
            <a:ext cx="8808720" cy="17048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b="1" i="0" sz="7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https://unity.com/</a:t>
            </a:r>
            <a:b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https://docs.unity3d.com/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https://forum.unity.com/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https://youtube.com/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https://stackoverflow.com/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https://blender.org/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https://docs.blender.org/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https://github.com/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Products: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Grim Dawn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Diablo Series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Runescape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38740081" y="24434800"/>
            <a:ext cx="8890000" cy="154940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maltepe.edu.tr/Content/Media/Seo/06062018074424959-SagLogo.png"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3280" y="445602"/>
            <a:ext cx="13025120" cy="323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37595350" y="968783"/>
            <a:ext cx="11159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Software Engineering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2020-2021 </a:t>
            </a:r>
            <a:r>
              <a:rPr b="1" lang="en-US" sz="8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Capstone Project</a:t>
            </a:r>
            <a:endParaRPr b="1" i="0" sz="80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6990" y="30239666"/>
            <a:ext cx="5737777" cy="17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349" y="25842564"/>
            <a:ext cx="5436063" cy="19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9777" y="34405088"/>
            <a:ext cx="5436063" cy="271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88814" y="19691441"/>
            <a:ext cx="9743673" cy="537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788814" y="26826303"/>
            <a:ext cx="9736261" cy="5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69869" y="12484129"/>
            <a:ext cx="9736261" cy="5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769869" y="34182459"/>
            <a:ext cx="9762618" cy="561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19438625" y="6591300"/>
            <a:ext cx="219456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